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21349-4BB7-683B-110A-F0BCE5003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AE195-EC69-C2D4-558A-DCD8ED227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76B0B-475B-1BE9-3186-59391C1F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A708C-BA6B-FA71-6EE9-4708E982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1CE92-8A66-51E2-5836-D935AD08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9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1F817-35BD-082F-3EDD-5072C4C87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4CC42-FFB4-F289-3825-879E06AEF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3AA7B-C682-3776-0725-5B99CF71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6FFF3-F251-1751-4311-8F823A65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7F10A-8A0A-C143-5081-CBFA8448A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2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4590C-F37C-7EA6-418A-B6BD79DD4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4280E-1510-85AF-C806-FC72AA935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A5A11-2447-7EEA-6440-00BCADD4E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F167-0B62-7F2C-593A-442A5D30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E4235-87AA-BDF3-4496-57936630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1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C5F0-FE83-72AF-E2EF-F07A20BE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3A002-2C96-B7A7-4DB8-3473A2656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59AE8-F007-F1FE-DF75-2BD6CF45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B8F8B-888A-EE9B-AB66-2D86739B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CF2FF-04C1-1378-2B50-7CC8FB05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7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5B22-A6B9-EE02-DEFC-E21E4FB33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F7F02-A9A4-B7CE-AD36-2D141078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51F17-A467-1B22-6416-3FD945CF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CBDE8-41B6-C077-FA55-85680E09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3F17D-C513-7A8D-D2D1-B562C210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7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7A07-77DE-DA3D-C09B-D7AA7E32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1191F-F0C3-C793-2DD6-BDC15860F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BBE1D-7C3E-EA90-BE3C-063283987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0ED19-8B86-608A-285B-A9AC3571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27533-4732-5E4F-2918-755D8911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82497-524E-8A77-CB79-D26D588D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4D4C5-5965-2F29-07CF-653540FA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CBDE1-02C3-FDFD-7F99-92F2A84D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2348C-5622-DB3C-4459-5FEF45B3E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04ADC-984A-BC07-E639-F8E4B3836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0DD270-2CB6-3CC5-6C60-B79E7024D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4C8D5-4CF6-6709-D094-E4A680425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CF2374-96AE-297E-3243-D614ADF9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DA9429-E98D-FD37-9ED0-12F7719D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4693F-DEA8-5AC2-662D-F3C7B9BE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DE7A5-899A-1FFA-1443-41B34A6B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272C1-0C00-3B4E-BAAE-073E340E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91B93-973A-1014-0C08-142826186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3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723FC7-B2AD-ECD8-C028-4BD24CDC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CD1EAD-4F33-30C6-3DC6-20C83219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63EDF-6FBB-8927-650C-00798188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16FEA-BB32-21FF-60DD-233EE6D8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043DB-6F8C-AA42-4C1D-367DBEB9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87632-475B-4871-F019-FBE1DC270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D82E9-C46E-E490-68D8-BE39B78A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0FDCA-F0E9-BAEC-3EF8-D7E87150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D1317-4455-71C8-9D28-E62E7F6E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0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FDC2-C2FA-81E6-F0AD-B028CBA2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1977A-A960-6669-154F-252045782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9A9B0-3448-7F3F-850C-7840D6CDC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C564F-A661-C875-4191-D3BE7FBD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204D4-B607-965D-8ED3-8C6B02140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3B150-62A6-B435-3CE1-69182478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04B16-5B0D-0C7E-F21F-29500317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53F52-F25F-A75D-35C7-C4C2A5580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6D782-7A26-BE70-2C62-3D31F0F76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577AC8-68B3-4580-B041-5371D0B06C1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FF0AA-69E9-52DC-4615-99F7F5364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A9F1-56F7-8890-F187-C3BFD4029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D85972-D0E8-43A7-B523-BF354CF24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1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37DED-AD68-3407-D651-40AC93DC6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Screenings Tab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AC277-64BF-C695-A2D1-7BE4E68AC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7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C016-6AAE-FEBD-39D5-2099A7B37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348C14-5DB5-1E53-3B6F-C6C90E7B9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4512" y="2124869"/>
            <a:ext cx="8562975" cy="3752850"/>
          </a:xfrm>
        </p:spPr>
      </p:pic>
    </p:spTree>
    <p:extLst>
      <p:ext uri="{BB962C8B-B14F-4D97-AF65-F5344CB8AC3E}">
        <p14:creationId xmlns:p14="http://schemas.microsoft.com/office/powerpoint/2010/main" val="109495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EF4A-294A-0409-FBDA-71C03B05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923E03-9D2B-213F-9276-D67190CC43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0213" y="1825625"/>
            <a:ext cx="6611573" cy="4351338"/>
          </a:xfrm>
        </p:spPr>
      </p:pic>
    </p:spTree>
    <p:extLst>
      <p:ext uri="{BB962C8B-B14F-4D97-AF65-F5344CB8AC3E}">
        <p14:creationId xmlns:p14="http://schemas.microsoft.com/office/powerpoint/2010/main" val="250429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73C4-38C8-A37C-FB7C-F1F0D276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1D119E-E4C3-8F20-2560-E894D1DD3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7387" y="1910556"/>
            <a:ext cx="8277225" cy="4181475"/>
          </a:xfrm>
        </p:spPr>
      </p:pic>
    </p:spTree>
    <p:extLst>
      <p:ext uri="{BB962C8B-B14F-4D97-AF65-F5344CB8AC3E}">
        <p14:creationId xmlns:p14="http://schemas.microsoft.com/office/powerpoint/2010/main" val="46370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My Screenings Tab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2025-01-30T18:58:48Z</dcterms:created>
  <dcterms:modified xsi:type="dcterms:W3CDTF">2025-01-30T19:02:19Z</dcterms:modified>
</cp:coreProperties>
</file>